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0" d="100"/>
          <a:sy n="70" d="100"/>
        </p:scale>
        <p:origin x="600"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7/14/2024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1324597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hyperlink" Target="https://pixabay.com/en/rocket-lift-off-liftoff-970/"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16000" b="-16000"/>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Vishnu Viswanath</a:t>
            </a:r>
          </a:p>
          <a:p>
            <a:r>
              <a:rPr lang="en-US" dirty="0">
                <a:solidFill>
                  <a:schemeClr val="bg2"/>
                </a:solidFill>
                <a:latin typeface="Abadi" panose="020B0604020104020204" pitchFamily="34" charset="0"/>
                <a:ea typeface="SF Pro" pitchFamily="2" charset="0"/>
                <a:cs typeface="SF Pro" pitchFamily="2" charset="0"/>
              </a:rPr>
              <a:t>14-07-2024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5"/>
          <a:stretch>
            <a:fillRect/>
          </a:stretch>
        </p:blipFill>
        <p:spPr>
          <a:xfrm>
            <a:off x="889820" y="676828"/>
            <a:ext cx="2104103" cy="629183"/>
          </a:xfrm>
          <a:prstGeom prst="rect">
            <a:avLst/>
          </a:prstGeom>
        </p:spPr>
      </p:pic>
      <p:sp>
        <p:nvSpPr>
          <p:cNvPr id="3" name="TextBox 2">
            <a:extLst>
              <a:ext uri="{FF2B5EF4-FFF2-40B4-BE49-F238E27FC236}">
                <a16:creationId xmlns:a16="http://schemas.microsoft.com/office/drawing/2014/main" id="{98F6973E-9831-8338-E911-F8B5C3314891}"/>
              </a:ext>
            </a:extLst>
          </p:cNvPr>
          <p:cNvSpPr txBox="1"/>
          <p:nvPr/>
        </p:nvSpPr>
        <p:spPr>
          <a:xfrm>
            <a:off x="1034143" y="2786743"/>
            <a:ext cx="3777343" cy="954107"/>
          </a:xfrm>
          <a:prstGeom prst="rect">
            <a:avLst/>
          </a:prstGeom>
          <a:noFill/>
        </p:spPr>
        <p:txBody>
          <a:bodyPr wrap="square" rtlCol="0">
            <a:spAutoFit/>
          </a:bodyPr>
          <a:lstStyle/>
          <a:p>
            <a:r>
              <a:rPr lang="en-US" sz="2800" b="1" dirty="0">
                <a:solidFill>
                  <a:schemeClr val="bg1"/>
                </a:solidFill>
              </a:rPr>
              <a:t>DATA SCIENCE FOR SPACE RACE</a:t>
            </a:r>
            <a:endParaRPr lang="en-IN" sz="2800" b="1" dirty="0">
              <a:solidFill>
                <a:schemeClr val="bg1"/>
              </a:solidFill>
            </a:endParaRP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61D529-1B32-2EA6-F7ED-2D75AE7DF3DF}"/>
              </a:ext>
            </a:extLst>
          </p:cNvPr>
          <p:cNvSpPr txBox="1"/>
          <p:nvPr/>
        </p:nvSpPr>
        <p:spPr>
          <a:xfrm>
            <a:off x="4484915" y="2684699"/>
            <a:ext cx="2485232" cy="646331"/>
          </a:xfrm>
          <a:prstGeom prst="rect">
            <a:avLst/>
          </a:prstGeom>
          <a:noFill/>
        </p:spPr>
        <p:txBody>
          <a:bodyPr wrap="none" rtlCol="0">
            <a:spAutoFit/>
          </a:bodyPr>
          <a:lstStyle/>
          <a:p>
            <a:r>
              <a:rPr lang="en-US" sz="3600" b="1" dirty="0">
                <a:solidFill>
                  <a:schemeClr val="bg1"/>
                </a:solidFill>
              </a:rPr>
              <a:t>THANK YOU</a:t>
            </a:r>
            <a:endParaRPr lang="en-IN" sz="3600" b="1" dirty="0">
              <a:solidFill>
                <a:schemeClr val="bg1"/>
              </a:solidFill>
            </a:endParaRPr>
          </a:p>
        </p:txBody>
      </p:sp>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1317</TotalTime>
  <Words>1800</Words>
  <Application>Microsoft Office PowerPoint</Application>
  <PresentationFormat>Widescreen</PresentationFormat>
  <Paragraphs>209</Paragraphs>
  <Slides>46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Vishnu Viswanath</cp:lastModifiedBy>
  <cp:revision>199</cp:revision>
  <dcterms:created xsi:type="dcterms:W3CDTF">2021-04-29T18:58:34Z</dcterms:created>
  <dcterms:modified xsi:type="dcterms:W3CDTF">2024-07-14T11:14:22Z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